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NanumGothic ExtraBold" panose="020D0604000000000000" pitchFamily="34" charset="-127"/>
      <p:bold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5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42"/>
    <p:restoredTop sz="94677"/>
  </p:normalViewPr>
  <p:slideViewPr>
    <p:cSldViewPr snapToGrid="0">
      <p:cViewPr>
        <p:scale>
          <a:sx n="170" d="100"/>
          <a:sy n="170" d="100"/>
        </p:scale>
        <p:origin x="-8" y="7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935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500" b="1" dirty="0">
                <a:solidFill>
                  <a:srgbClr val="19264B"/>
                </a:solidFill>
              </a:rPr>
              <a:t>NLP</a:t>
            </a:r>
            <a:r>
              <a:rPr lang="ko" sz="2500" b="1" dirty="0">
                <a:solidFill>
                  <a:srgbClr val="19264B"/>
                </a:solidFill>
              </a:rPr>
              <a:t> </a:t>
            </a:r>
            <a:r>
              <a:rPr lang="ko" altLang="en-US" sz="2500" b="1" dirty="0">
                <a:solidFill>
                  <a:srgbClr val="19264B"/>
                </a:solidFill>
              </a:rPr>
              <a:t>논문</a:t>
            </a:r>
            <a:r>
              <a:rPr lang="ko-KR" altLang="en-US" sz="2500" b="1" dirty="0">
                <a:solidFill>
                  <a:srgbClr val="19264B"/>
                </a:solidFill>
              </a:rPr>
              <a:t> 구현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" dirty="0">
                <a:solidFill>
                  <a:srgbClr val="19264B"/>
                </a:solidFill>
              </a:rPr>
              <a:t>2</a:t>
            </a:r>
            <a:r>
              <a:rPr lang="en-US" altLang="ko-KR" dirty="0">
                <a:solidFill>
                  <a:srgbClr val="19264B"/>
                </a:solidFill>
              </a:rPr>
              <a:t>2.</a:t>
            </a:r>
            <a:r>
              <a:rPr lang="ko-KR" altLang="en-US" dirty="0">
                <a:solidFill>
                  <a:srgbClr val="19264B"/>
                </a:solidFill>
              </a:rPr>
              <a:t>화</a:t>
            </a:r>
            <a:r>
              <a:rPr lang="en-US" altLang="ko-KR" dirty="0">
                <a:solidFill>
                  <a:srgbClr val="19264B"/>
                </a:solidFill>
              </a:rPr>
              <a:t>.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" altLang="en-US" sz="1100" dirty="0">
                <a:solidFill>
                  <a:srgbClr val="19264B"/>
                </a:solidFill>
              </a:rPr>
              <a:t>서희재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137600" y="1820125"/>
            <a:ext cx="22821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박경빈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소프트웨어학부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서희재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컴퓨터공학과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이주현 </a:t>
            </a:r>
            <a:r>
              <a:rPr lang="en-US" altLang="ko-KR" dirty="0"/>
              <a:t>:</a:t>
            </a:r>
            <a:r>
              <a:rPr lang="ko-KR" altLang="en-US" dirty="0"/>
              <a:t> 프랑스어문학과</a:t>
            </a:r>
            <a:endParaRPr dirty="0"/>
          </a:p>
        </p:txBody>
      </p:sp>
      <p:pic>
        <p:nvPicPr>
          <p:cNvPr id="3" name="그림 2" descr="사람, 실내이(가) 표시된 사진&#10;&#10;자동 생성된 설명">
            <a:extLst>
              <a:ext uri="{FF2B5EF4-FFF2-40B4-BE49-F238E27FC236}">
                <a16:creationId xmlns:a16="http://schemas.microsoft.com/office/drawing/2014/main" id="{7C87FB08-8C49-EE4F-95BC-360AC8BC07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599237" y="1262099"/>
            <a:ext cx="4274096" cy="32055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E393FF27-1A3D-AD48-8997-58C06E89278B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목표</a:t>
            </a: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최소 두 편 이상의 논문 구현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1F4EB936-8158-9346-8A26-BB7DA9F536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5038" b="788"/>
          <a:stretch/>
        </p:blipFill>
        <p:spPr>
          <a:xfrm>
            <a:off x="1353963" y="1533489"/>
            <a:ext cx="6854506" cy="20765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72;p15">
            <a:extLst>
              <a:ext uri="{FF2B5EF4-FFF2-40B4-BE49-F238E27FC236}">
                <a16:creationId xmlns:a16="http://schemas.microsoft.com/office/drawing/2014/main" id="{24329373-3ED6-1F46-9D87-356E3B4492FA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" name="Google Shape;73;p15">
            <a:extLst>
              <a:ext uri="{FF2B5EF4-FFF2-40B4-BE49-F238E27FC236}">
                <a16:creationId xmlns:a16="http://schemas.microsoft.com/office/drawing/2014/main" id="{ED2D6934-6083-0B4D-844E-08BEAB86AAB6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" name="Google Shape;74;p15">
            <a:extLst>
              <a:ext uri="{FF2B5EF4-FFF2-40B4-BE49-F238E27FC236}">
                <a16:creationId xmlns:a16="http://schemas.microsoft.com/office/drawing/2014/main" id="{169975AA-0329-6843-967B-AC6EE97CD5D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CA9DB6BC-4C2F-6C4A-B76E-0DB7A907C8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2443"/>
          <a:stretch/>
        </p:blipFill>
        <p:spPr>
          <a:xfrm>
            <a:off x="2397660" y="990299"/>
            <a:ext cx="4348639" cy="19281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0957C70-DC18-C341-921C-0AF11FBED9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2443" b="9027"/>
          <a:stretch/>
        </p:blipFill>
        <p:spPr>
          <a:xfrm>
            <a:off x="2390674" y="1903529"/>
            <a:ext cx="4348626" cy="18890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5D875DD-4D17-0847-BCCF-055B646F55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2443" b="2267"/>
          <a:stretch/>
        </p:blipFill>
        <p:spPr>
          <a:xfrm>
            <a:off x="2397673" y="2810903"/>
            <a:ext cx="4348626" cy="188905"/>
          </a:xfrm>
          <a:prstGeom prst="rect">
            <a:avLst/>
          </a:prstGeom>
        </p:spPr>
      </p:pic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D2905C99-8B5A-6048-B639-0AC0211CE2E3}"/>
              </a:ext>
            </a:extLst>
          </p:cNvPr>
          <p:cNvSpPr txBox="1"/>
          <p:nvPr/>
        </p:nvSpPr>
        <p:spPr>
          <a:xfrm>
            <a:off x="2082277" y="28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순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아래쪽 화살표[D] 1">
            <a:extLst>
              <a:ext uri="{FF2B5EF4-FFF2-40B4-BE49-F238E27FC236}">
                <a16:creationId xmlns:a16="http://schemas.microsoft.com/office/drawing/2014/main" id="{59D76155-D7DC-1246-800F-7671808280E2}"/>
              </a:ext>
            </a:extLst>
          </p:cNvPr>
          <p:cNvSpPr/>
          <p:nvPr/>
        </p:nvSpPr>
        <p:spPr>
          <a:xfrm>
            <a:off x="4474258" y="1521836"/>
            <a:ext cx="195458" cy="287783"/>
          </a:xfrm>
          <a:prstGeom prst="downArrow">
            <a:avLst/>
          </a:prstGeom>
          <a:solidFill>
            <a:srgbClr val="1825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18509C1E-CCBE-E347-9039-30113CAE36D5}"/>
              </a:ext>
            </a:extLst>
          </p:cNvPr>
          <p:cNvSpPr/>
          <p:nvPr/>
        </p:nvSpPr>
        <p:spPr>
          <a:xfrm>
            <a:off x="4486492" y="2445301"/>
            <a:ext cx="195458" cy="287783"/>
          </a:xfrm>
          <a:prstGeom prst="downArrow">
            <a:avLst/>
          </a:prstGeom>
          <a:solidFill>
            <a:srgbClr val="1825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025074-F59D-C24B-846C-14690C29C06F}"/>
              </a:ext>
            </a:extLst>
          </p:cNvPr>
          <p:cNvSpPr txBox="1"/>
          <p:nvPr/>
        </p:nvSpPr>
        <p:spPr>
          <a:xfrm>
            <a:off x="1966936" y="3697595"/>
            <a:ext cx="52100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논문</a:t>
            </a:r>
            <a:r>
              <a:rPr kumimoji="1" lang="ko-KR" altLang="en-US" b="1" dirty="0"/>
              <a:t> 리딩 </a:t>
            </a:r>
            <a:r>
              <a:rPr kumimoji="1" lang="en-US" altLang="ko-KR" b="1" dirty="0">
                <a:sym typeface="Wingdings" pitchFamily="2" charset="2"/>
              </a:rPr>
              <a:t></a:t>
            </a:r>
            <a:r>
              <a:rPr kumimoji="1" lang="ko-KR" altLang="en-US" b="1" dirty="0">
                <a:sym typeface="Wingdings" pitchFamily="2" charset="2"/>
              </a:rPr>
              <a:t> </a:t>
            </a:r>
            <a:r>
              <a:rPr kumimoji="1" lang="ko-KR" altLang="en-US" b="1" dirty="0" err="1">
                <a:sym typeface="Wingdings" pitchFamily="2" charset="2"/>
              </a:rPr>
              <a:t>스터디원과</a:t>
            </a:r>
            <a:r>
              <a:rPr kumimoji="1" lang="ko-KR" altLang="en-US" b="1" dirty="0">
                <a:sym typeface="Wingdings" pitchFamily="2" charset="2"/>
              </a:rPr>
              <a:t> 내용 공유 </a:t>
            </a:r>
            <a:r>
              <a:rPr kumimoji="1" lang="en-US" altLang="ko-KR" b="1" dirty="0">
                <a:sym typeface="Wingdings" pitchFamily="2" charset="2"/>
              </a:rPr>
              <a:t></a:t>
            </a:r>
            <a:r>
              <a:rPr kumimoji="1" lang="ko-KR" altLang="en-US" b="1" dirty="0">
                <a:sym typeface="Wingdings" pitchFamily="2" charset="2"/>
              </a:rPr>
              <a:t> 각자 구현 </a:t>
            </a:r>
            <a:r>
              <a:rPr kumimoji="1" lang="en-US" altLang="ko-KR" b="1" dirty="0">
                <a:sym typeface="Wingdings" pitchFamily="2" charset="2"/>
              </a:rPr>
              <a:t></a:t>
            </a:r>
            <a:r>
              <a:rPr kumimoji="1" lang="ko-KR" altLang="en-US" b="1" dirty="0">
                <a:sym typeface="Wingdings" pitchFamily="2" charset="2"/>
              </a:rPr>
              <a:t> 상호 피드백</a:t>
            </a:r>
            <a:endParaRPr kumimoji="1" lang="ko-Kore-KR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DCB038-A521-8A49-85AA-405A6579ED08}"/>
              </a:ext>
            </a:extLst>
          </p:cNvPr>
          <p:cNvSpPr txBox="1"/>
          <p:nvPr/>
        </p:nvSpPr>
        <p:spPr>
          <a:xfrm>
            <a:off x="4134420" y="1162219"/>
            <a:ext cx="8996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seq2seq</a:t>
            </a:r>
            <a:endParaRPr kumimoji="1" lang="ko-Kore-KR" alt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F7DD7F-0778-B44E-B398-E958189BCA49}"/>
              </a:ext>
            </a:extLst>
          </p:cNvPr>
          <p:cNvSpPr txBox="1"/>
          <p:nvPr/>
        </p:nvSpPr>
        <p:spPr>
          <a:xfrm>
            <a:off x="3951455" y="2078629"/>
            <a:ext cx="12410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Transformer</a:t>
            </a:r>
            <a:endParaRPr kumimoji="1" lang="ko-Kore-KR" altLang="en-US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98047D7-C5C8-5C4E-A73A-C30A41D07E0D}"/>
              </a:ext>
            </a:extLst>
          </p:cNvPr>
          <p:cNvSpPr txBox="1"/>
          <p:nvPr/>
        </p:nvSpPr>
        <p:spPr>
          <a:xfrm>
            <a:off x="4228196" y="2999808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BERT</a:t>
            </a:r>
            <a:endParaRPr kumimoji="1" lang="ko-Kore-KR" altLang="en-US" b="1" dirty="0"/>
          </a:p>
        </p:txBody>
      </p:sp>
      <p:sp>
        <p:nvSpPr>
          <p:cNvPr id="5" name="액자 4">
            <a:extLst>
              <a:ext uri="{FF2B5EF4-FFF2-40B4-BE49-F238E27FC236}">
                <a16:creationId xmlns:a16="http://schemas.microsoft.com/office/drawing/2014/main" id="{E1ADA1C7-6F58-4F47-93A9-1457C1E09786}"/>
              </a:ext>
            </a:extLst>
          </p:cNvPr>
          <p:cNvSpPr/>
          <p:nvPr/>
        </p:nvSpPr>
        <p:spPr>
          <a:xfrm>
            <a:off x="2275936" y="913004"/>
            <a:ext cx="4592127" cy="561485"/>
          </a:xfrm>
          <a:prstGeom prst="frame">
            <a:avLst>
              <a:gd name="adj1" fmla="val 531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25" name="액자 24">
            <a:extLst>
              <a:ext uri="{FF2B5EF4-FFF2-40B4-BE49-F238E27FC236}">
                <a16:creationId xmlns:a16="http://schemas.microsoft.com/office/drawing/2014/main" id="{B15F6764-8B42-924B-B807-B69B2033478B}"/>
              </a:ext>
            </a:extLst>
          </p:cNvPr>
          <p:cNvSpPr/>
          <p:nvPr/>
        </p:nvSpPr>
        <p:spPr>
          <a:xfrm>
            <a:off x="2268923" y="1846737"/>
            <a:ext cx="4592127" cy="561485"/>
          </a:xfrm>
          <a:prstGeom prst="frame">
            <a:avLst>
              <a:gd name="adj1" fmla="val 531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26" name="액자 25">
            <a:extLst>
              <a:ext uri="{FF2B5EF4-FFF2-40B4-BE49-F238E27FC236}">
                <a16:creationId xmlns:a16="http://schemas.microsoft.com/office/drawing/2014/main" id="{2ADBA444-4B76-2041-93FE-F8C220967ADC}"/>
              </a:ext>
            </a:extLst>
          </p:cNvPr>
          <p:cNvSpPr/>
          <p:nvPr/>
        </p:nvSpPr>
        <p:spPr>
          <a:xfrm>
            <a:off x="2288158" y="2766176"/>
            <a:ext cx="4592127" cy="561485"/>
          </a:xfrm>
          <a:prstGeom prst="frame">
            <a:avLst>
              <a:gd name="adj1" fmla="val 531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72;p15">
            <a:extLst>
              <a:ext uri="{FF2B5EF4-FFF2-40B4-BE49-F238E27FC236}">
                <a16:creationId xmlns:a16="http://schemas.microsoft.com/office/drawing/2014/main" id="{24329373-3ED6-1F46-9D87-356E3B4492FA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" name="Google Shape;73;p15">
            <a:extLst>
              <a:ext uri="{FF2B5EF4-FFF2-40B4-BE49-F238E27FC236}">
                <a16:creationId xmlns:a16="http://schemas.microsoft.com/office/drawing/2014/main" id="{ED2D6934-6083-0B4D-844E-08BEAB86AAB6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" name="Google Shape;74;p15">
            <a:extLst>
              <a:ext uri="{FF2B5EF4-FFF2-40B4-BE49-F238E27FC236}">
                <a16:creationId xmlns:a16="http://schemas.microsoft.com/office/drawing/2014/main" id="{169975AA-0329-6843-967B-AC6EE97CD5D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D2905C99-8B5A-6048-B639-0AC0211CE2E3}"/>
              </a:ext>
            </a:extLst>
          </p:cNvPr>
          <p:cNvSpPr txBox="1"/>
          <p:nvPr/>
        </p:nvSpPr>
        <p:spPr>
          <a:xfrm>
            <a:off x="2082277" y="28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현재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1" name="그림 10" descr="텍스트, 신문, 스크린샷이(가) 표시된 사진&#10;&#10;자동 생성된 설명">
            <a:extLst>
              <a:ext uri="{FF2B5EF4-FFF2-40B4-BE49-F238E27FC236}">
                <a16:creationId xmlns:a16="http://schemas.microsoft.com/office/drawing/2014/main" id="{92D487D4-9D1C-EE45-8778-F09379C1C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8862" y="825454"/>
            <a:ext cx="2663393" cy="3764893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D929EC56-0DB7-DA44-ACC0-B4C83AB205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1339" y="819352"/>
            <a:ext cx="2663393" cy="3777097"/>
          </a:xfrm>
          <a:prstGeom prst="rect">
            <a:avLst/>
          </a:prstGeom>
        </p:spPr>
      </p:pic>
      <p:pic>
        <p:nvPicPr>
          <p:cNvPr id="16" name="그림 15" descr="텍스트, 신문, 스크린샷, 서류이(가) 표시된 사진&#10;&#10;자동 생성된 설명">
            <a:extLst>
              <a:ext uri="{FF2B5EF4-FFF2-40B4-BE49-F238E27FC236}">
                <a16:creationId xmlns:a16="http://schemas.microsoft.com/office/drawing/2014/main" id="{FCA7EC82-0D24-E341-9F5F-C1F7E622EA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1578" y="819352"/>
            <a:ext cx="2663393" cy="377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31443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Macintosh PowerPoint</Application>
  <PresentationFormat>화면 슬라이드 쇼(16:9)</PresentationFormat>
  <Paragraphs>18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Arial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서희재</cp:lastModifiedBy>
  <cp:revision>1</cp:revision>
  <dcterms:modified xsi:type="dcterms:W3CDTF">2022-03-21T08:12:51Z</dcterms:modified>
</cp:coreProperties>
</file>